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3" r:id="rId3"/>
    <p:sldId id="256" r:id="rId4"/>
    <p:sldId id="267" r:id="rId5"/>
    <p:sldId id="258" r:id="rId6"/>
    <p:sldId id="272" r:id="rId7"/>
    <p:sldId id="262" r:id="rId8"/>
    <p:sldId id="266" r:id="rId9"/>
    <p:sldId id="270" r:id="rId10"/>
    <p:sldId id="274" r:id="rId11"/>
    <p:sldId id="257" r:id="rId12"/>
    <p:sldId id="259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457C-4E1D-4814-AD14-C3ED921D5AA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666FEC-9800-4BC4-96D7-18EDDFE7E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457C-4E1D-4814-AD14-C3ED921D5AA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6FEC-9800-4BC4-96D7-18EDDFE7E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457C-4E1D-4814-AD14-C3ED921D5AA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6FEC-9800-4BC4-96D7-18EDDFE7E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457C-4E1D-4814-AD14-C3ED921D5AA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666FEC-9800-4BC4-96D7-18EDDFE7E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457C-4E1D-4814-AD14-C3ED921D5AA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6FEC-9800-4BC4-96D7-18EDDFE7E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457C-4E1D-4814-AD14-C3ED921D5AA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6FEC-9800-4BC4-96D7-18EDDFE7E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457C-4E1D-4814-AD14-C3ED921D5AA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666FEC-9800-4BC4-96D7-18EDDFE7E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457C-4E1D-4814-AD14-C3ED921D5AA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6FEC-9800-4BC4-96D7-18EDDFE7E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457C-4E1D-4814-AD14-C3ED921D5AA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6FEC-9800-4BC4-96D7-18EDDFE7E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457C-4E1D-4814-AD14-C3ED921D5AA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6FEC-9800-4BC4-96D7-18EDDFE7E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457C-4E1D-4814-AD14-C3ED921D5AA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6FEC-9800-4BC4-96D7-18EDDFE7E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38457C-4E1D-4814-AD14-C3ED921D5AA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666FEC-9800-4BC4-96D7-18EDDFE7E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358246" cy="62786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Отчёт о проведении 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есячника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охране труда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МАУДО «Районный центр дополнительного образования детей».</a:t>
            </a:r>
          </a:p>
          <a:p>
            <a:pPr algn="ctr"/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Февраль 2019г.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Мероприятие  «Безопасность на дорогах города»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2" name="Picture 2" descr="http://du-center.ru/images/ru_upload/772816.jpg"/>
          <p:cNvPicPr>
            <a:picLocks noChangeAspect="1" noChangeArrowheads="1"/>
          </p:cNvPicPr>
          <p:nvPr/>
        </p:nvPicPr>
        <p:blipFill>
          <a:blip r:embed="rId2"/>
          <a:srcRect l="7388" t="8572" r="3036" b="7856"/>
          <a:stretch>
            <a:fillRect/>
          </a:stretch>
        </p:blipFill>
        <p:spPr bwMode="auto">
          <a:xfrm>
            <a:off x="1357289" y="2786058"/>
            <a:ext cx="6645921" cy="3800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охрана труда\3Xc2nvenomo.jpg"/>
          <p:cNvPicPr>
            <a:picLocks noChangeAspect="1" noChangeArrowheads="1"/>
          </p:cNvPicPr>
          <p:nvPr/>
        </p:nvPicPr>
        <p:blipFill>
          <a:blip r:embed="rId2" cstate="print"/>
          <a:srcRect l="14583" t="20833" r="6250" b="2778"/>
          <a:stretch>
            <a:fillRect/>
          </a:stretch>
        </p:blipFill>
        <p:spPr bwMode="auto">
          <a:xfrm>
            <a:off x="4929190" y="285728"/>
            <a:ext cx="3929090" cy="2843420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Рабочий стол\охрана труда\V3VO0hW6J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285729"/>
            <a:ext cx="3810027" cy="2857520"/>
          </a:xfrm>
          <a:prstGeom prst="rect">
            <a:avLst/>
          </a:prstGeom>
          <a:noFill/>
        </p:spPr>
      </p:pic>
      <p:pic>
        <p:nvPicPr>
          <p:cNvPr id="4" name="Picture 2" descr="C:\Documents and Settings\Пользователь\Рабочий стол\охрана труда\gH5Tr4RyYuE.jpg"/>
          <p:cNvPicPr>
            <a:picLocks noChangeAspect="1" noChangeArrowheads="1"/>
          </p:cNvPicPr>
          <p:nvPr/>
        </p:nvPicPr>
        <p:blipFill>
          <a:blip r:embed="rId4" cstate="print"/>
          <a:srcRect l="16529" t="22039" r="4131" b="14049"/>
          <a:stretch>
            <a:fillRect/>
          </a:stretch>
        </p:blipFill>
        <p:spPr bwMode="auto">
          <a:xfrm>
            <a:off x="2500298" y="3429000"/>
            <a:ext cx="4833150" cy="2920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охрана труда\41wcjFDSK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727"/>
            <a:ext cx="4310093" cy="3232569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Рабочий стол\охрана труда\AdL9mmn8Ax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4190986" cy="31432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00042"/>
            <a:ext cx="364333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детского рисунка «Мама, папа, я и охрана труда»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7" name="Picture 1" descr="C:\Documents and Settings\Пользователь\Рабочий стол\охрана труда\wX-Isc-Kit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857628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5214424" cy="391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500042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 «Береги себя!»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занятиях педагоги попросили детей наглядно изобразить «технику безопасности на занятии»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ds63.detkin-club.ru/images/custom_2/_5ba087add3513.jpg"/>
          <p:cNvPicPr>
            <a:picLocks noChangeAspect="1" noChangeArrowheads="1"/>
          </p:cNvPicPr>
          <p:nvPr/>
        </p:nvPicPr>
        <p:blipFill>
          <a:blip r:embed="rId2"/>
          <a:srcRect l="6771" t="45834" r="5729" b="11805"/>
          <a:stretch>
            <a:fillRect/>
          </a:stretch>
        </p:blipFill>
        <p:spPr bwMode="auto">
          <a:xfrm>
            <a:off x="785786" y="3786190"/>
            <a:ext cx="7609904" cy="276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охрана труда\3hmz6NEakOc.jpg"/>
          <p:cNvPicPr>
            <a:picLocks noChangeAspect="1" noChangeArrowheads="1"/>
          </p:cNvPicPr>
          <p:nvPr/>
        </p:nvPicPr>
        <p:blipFill>
          <a:blip r:embed="rId2"/>
          <a:srcRect l="10742" t="22657" r="14258" b="2344"/>
          <a:stretch>
            <a:fillRect/>
          </a:stretch>
        </p:blipFill>
        <p:spPr bwMode="auto">
          <a:xfrm>
            <a:off x="1643042" y="2000240"/>
            <a:ext cx="5905551" cy="44291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72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1.Техника безопасности при передаче ножниц,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2.Хранение иголок на занятии.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Пользователь\Рабочий стол\охрана труда\Iq3tBu3Jv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6"/>
            <a:ext cx="4643470" cy="61912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071546"/>
            <a:ext cx="342902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Техника безопасности при глажке изделия или ткани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охрана труда\4bEPCWsIY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679207" cy="62389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357166"/>
            <a:ext cx="364333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4.Техника безопасности при работе на швейной электрической машинке.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Хранение игл в игольнице при шитье на электрической швейной машинке.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Пользователь\Рабочий стол\охрана труда\yt1JrvhIW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04"/>
            <a:ext cx="4554173" cy="607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500174"/>
            <a:ext cx="364333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6.Техника безопасности при работе с микрофонами.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тель\Рабочий стол\охрана труда\-AlVi-t_a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18982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1428736"/>
            <a:ext cx="400052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При работе с микрофоном нельзя касаться электрических приборов.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Руки должны быть сухими.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Пользователь\Рабочий стол\охрана труда\gYZimNiIEVQ.jpg"/>
          <p:cNvPicPr>
            <a:picLocks noChangeAspect="1" noChangeArrowheads="1"/>
          </p:cNvPicPr>
          <p:nvPr/>
        </p:nvPicPr>
        <p:blipFill>
          <a:blip r:embed="rId2"/>
          <a:srcRect l="11364" r="10227"/>
          <a:stretch>
            <a:fillRect/>
          </a:stretch>
        </p:blipFill>
        <p:spPr bwMode="auto">
          <a:xfrm>
            <a:off x="3857620" y="285728"/>
            <a:ext cx="4929222" cy="6286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928670"/>
            <a:ext cx="314327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Техника безопасности с электрическими розетками -  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нельзя вставлять пальцы и другие предметы в розетку.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Пользователь\Рабочий стол\охрана труда\UPfc-n4gMUg.jpg"/>
          <p:cNvPicPr>
            <a:picLocks noChangeAspect="1" noChangeArrowheads="1"/>
          </p:cNvPicPr>
          <p:nvPr/>
        </p:nvPicPr>
        <p:blipFill>
          <a:blip r:embed="rId2"/>
          <a:srcRect l="12821" r="12820"/>
          <a:stretch>
            <a:fillRect/>
          </a:stretch>
        </p:blipFill>
        <p:spPr bwMode="auto">
          <a:xfrm>
            <a:off x="4214810" y="357166"/>
            <a:ext cx="4606836" cy="61953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071546"/>
            <a:ext cx="37147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10. Техника безопасности со звукоусиливающей аппаратурой и шнуровыми микрофонами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484</TotalTime>
  <Words>152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ДДЮТ</dc:creator>
  <cp:lastModifiedBy> ДДЮТ</cp:lastModifiedBy>
  <cp:revision>50</cp:revision>
  <dcterms:created xsi:type="dcterms:W3CDTF">2019-02-20T10:30:14Z</dcterms:created>
  <dcterms:modified xsi:type="dcterms:W3CDTF">2019-02-21T09:09:47Z</dcterms:modified>
</cp:coreProperties>
</file>